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902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BFF"/>
    <a:srgbClr val="2F5597"/>
    <a:srgbClr val="3333FF"/>
    <a:srgbClr val="0000FF"/>
    <a:srgbClr val="000000"/>
    <a:srgbClr val="BFF3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08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47BF-522A-4AF4-88A6-E9917E3082CC}" type="datetimeFigureOut">
              <a:rPr lang="en-AU" smtClean="0"/>
              <a:t>31/01/2024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DD40A-A2CC-447C-9AFF-EAC552DA6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679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19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CDD40A-A2CC-447C-9AFF-EAC552DA68E7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5035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2530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 cop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196697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92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66D9E6F-E15A-8724-EFC8-1D1A44EEB452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396817"/>
            <a:ext cx="12192000" cy="8216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ts val="5280"/>
              </a:lnSpc>
              <a:buNone/>
            </a:pPr>
            <a:r>
              <a:rPr lang="en-US" sz="4800" dirty="0">
                <a:solidFill>
                  <a:srgbClr val="234BFF"/>
                </a:solidFill>
              </a:rPr>
              <a:t>Eftsure inside Dynamics 365</a:t>
            </a:r>
          </a:p>
        </p:txBody>
      </p:sp>
      <p:pic>
        <p:nvPicPr>
          <p:cNvPr id="5" name="Picture 4" descr="A picture containing device&#10;&#10;Description automatically generated">
            <a:extLst>
              <a:ext uri="{FF2B5EF4-FFF2-40B4-BE49-F238E27FC236}">
                <a16:creationId xmlns:a16="http://schemas.microsoft.com/office/drawing/2014/main" id="{66BF71B1-2989-951E-706D-B0448D4E9CD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3277"/>
          <a:stretch/>
        </p:blipFill>
        <p:spPr>
          <a:xfrm>
            <a:off x="9644437" y="306406"/>
            <a:ext cx="2547564" cy="59030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EC0406-680A-6CA9-42CA-4327CB964246}"/>
              </a:ext>
            </a:extLst>
          </p:cNvPr>
          <p:cNvSpPr txBox="1"/>
          <p:nvPr/>
        </p:nvSpPr>
        <p:spPr>
          <a:xfrm>
            <a:off x="300410" y="5999193"/>
            <a:ext cx="3014539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133" dirty="0" err="1">
                <a:solidFill>
                  <a:srgbClr val="234BFF"/>
                </a:solidFill>
              </a:rPr>
              <a:t>PlaceholderDateUser</a:t>
            </a:r>
            <a:endParaRPr lang="en-AU" sz="2133" dirty="0">
              <a:solidFill>
                <a:srgbClr val="234BFF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EBF1FCB-4FD2-24DC-EC59-C294C6567D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7" r="-982"/>
          <a:stretch/>
        </p:blipFill>
        <p:spPr bwMode="auto">
          <a:xfrm>
            <a:off x="5153417" y="4114753"/>
            <a:ext cx="1885167" cy="42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9A176655-2C52-3E50-487C-578C22888FD4}"/>
              </a:ext>
            </a:extLst>
          </p:cNvPr>
          <p:cNvSpPr txBox="1">
            <a:spLocks/>
          </p:cNvSpPr>
          <p:nvPr/>
        </p:nvSpPr>
        <p:spPr>
          <a:xfrm>
            <a:off x="0" y="2547883"/>
            <a:ext cx="12192000" cy="5516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ts val="3400"/>
              </a:lnSpc>
              <a:spcBef>
                <a:spcPts val="0"/>
              </a:spcBef>
              <a:buSzTx/>
              <a:buFontTx/>
              <a:buNone/>
              <a:defRPr sz="3400" kern="1200" spc="-91">
                <a:solidFill>
                  <a:srgbClr val="224BFF"/>
                </a:solidFill>
                <a:latin typeface="Founders Grotesk Medium"/>
                <a:ea typeface="Founders Grotesk Medium"/>
                <a:cs typeface="Founders Grotesk Medium"/>
                <a:sym typeface="Founders Grotesk Medium"/>
              </a:defRPr>
            </a:lvl1pPr>
            <a:lvl2pPr marL="781031" indent="-323843" algn="l" defTabSz="914400" rtl="0" eaLnBrk="1" latinLnBrk="0" hangingPunct="1">
              <a:lnSpc>
                <a:spcPts val="3400"/>
              </a:lnSpc>
              <a:spcBef>
                <a:spcPts val="0"/>
              </a:spcBef>
              <a:buFontTx/>
              <a:buChar char="•"/>
              <a:defRPr sz="3400" kern="1200" spc="-91">
                <a:solidFill>
                  <a:srgbClr val="224BFF"/>
                </a:solidFill>
                <a:latin typeface="Founders Grotesk Medium"/>
                <a:ea typeface="Founders Grotesk Medium"/>
                <a:cs typeface="Founders Grotesk Medium"/>
                <a:sym typeface="Founders Grotesk Medium"/>
              </a:defRPr>
            </a:lvl2pPr>
            <a:lvl3pPr marL="1302986" indent="-388609" algn="l" defTabSz="914400" rtl="0" eaLnBrk="1" latinLnBrk="0" hangingPunct="1">
              <a:lnSpc>
                <a:spcPts val="3400"/>
              </a:lnSpc>
              <a:spcBef>
                <a:spcPts val="0"/>
              </a:spcBef>
              <a:buFontTx/>
              <a:buChar char="•"/>
              <a:defRPr sz="3400" kern="1200" spc="-91">
                <a:solidFill>
                  <a:srgbClr val="224BFF"/>
                </a:solidFill>
                <a:latin typeface="Founders Grotesk Medium"/>
                <a:ea typeface="Founders Grotesk Medium"/>
                <a:cs typeface="Founders Grotesk Medium"/>
                <a:sym typeface="Founders Grotesk Medium"/>
              </a:defRPr>
            </a:lvl3pPr>
            <a:lvl4pPr marL="1803355" indent="-431789" algn="l" defTabSz="914400" rtl="0" eaLnBrk="1" latinLnBrk="0" hangingPunct="1">
              <a:lnSpc>
                <a:spcPts val="3400"/>
              </a:lnSpc>
              <a:spcBef>
                <a:spcPts val="0"/>
              </a:spcBef>
              <a:buFontTx/>
              <a:buChar char="•"/>
              <a:defRPr sz="3400" kern="1200" spc="-91">
                <a:solidFill>
                  <a:srgbClr val="224BFF"/>
                </a:solidFill>
                <a:latin typeface="Founders Grotesk Medium"/>
                <a:ea typeface="Founders Grotesk Medium"/>
                <a:cs typeface="Founders Grotesk Medium"/>
                <a:sym typeface="Founders Grotesk Medium"/>
              </a:defRPr>
            </a:lvl4pPr>
            <a:lvl5pPr marL="2260543" indent="-431789" algn="l" defTabSz="914400" rtl="0" eaLnBrk="1" latinLnBrk="0" hangingPunct="1">
              <a:lnSpc>
                <a:spcPts val="3400"/>
              </a:lnSpc>
              <a:spcBef>
                <a:spcPts val="0"/>
              </a:spcBef>
              <a:buFontTx/>
              <a:buChar char="•"/>
              <a:defRPr sz="3400" kern="1200" spc="-91">
                <a:solidFill>
                  <a:srgbClr val="224BFF"/>
                </a:solidFill>
                <a:latin typeface="Founders Grotesk Medium"/>
                <a:ea typeface="Founders Grotesk Medium"/>
                <a:cs typeface="Founders Grotesk Medium"/>
                <a:sym typeface="Founders Grotesk Medium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5280"/>
              </a:lnSpc>
            </a:pPr>
            <a:r>
              <a:rPr lang="en-US" sz="3200" dirty="0">
                <a:solidFill>
                  <a:srgbClr val="234BFF"/>
                </a:solidFill>
              </a:rPr>
              <a:t>Weekly project update</a:t>
            </a:r>
          </a:p>
        </p:txBody>
      </p:sp>
    </p:spTree>
    <p:extLst>
      <p:ext uri="{BB962C8B-B14F-4D97-AF65-F5344CB8AC3E}">
        <p14:creationId xmlns:p14="http://schemas.microsoft.com/office/powerpoint/2010/main" val="202682441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CAC4AD-2779-9319-EBC0-BC0809E7B0A3}"/>
              </a:ext>
            </a:extLst>
          </p:cNvPr>
          <p:cNvSpPr/>
          <p:nvPr/>
        </p:nvSpPr>
        <p:spPr>
          <a:xfrm>
            <a:off x="1378" y="89207"/>
            <a:ext cx="6495394" cy="907329"/>
          </a:xfrm>
          <a:prstGeom prst="rect">
            <a:avLst/>
          </a:prstGeom>
          <a:solidFill>
            <a:srgbClr val="234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PlaceHolderTitle</a:t>
            </a:r>
            <a:endParaRPr lang="fr-FR" sz="2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AFF7F4-D1E4-7AD7-9D4C-DC1DF90683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842" y="1215025"/>
            <a:ext cx="12068826" cy="5642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0883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76e1a80-dea0-4716-a712-163c7fb77bcc">
      <Terms xmlns="http://schemas.microsoft.com/office/infopath/2007/PartnerControls"/>
    </lcf76f155ced4ddcb4097134ff3c332f>
    <TaxCatchAll xmlns="809c3567-5727-45c4-93a1-7c0606aaf72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EBA648DB48B84088AAE68278C72C2A" ma:contentTypeVersion="14" ma:contentTypeDescription="Create a new document." ma:contentTypeScope="" ma:versionID="2fc679a7e53fa2d7e063517977f6bc8c">
  <xsd:schema xmlns:xsd="http://www.w3.org/2001/XMLSchema" xmlns:xs="http://www.w3.org/2001/XMLSchema" xmlns:p="http://schemas.microsoft.com/office/2006/metadata/properties" xmlns:ns2="276e1a80-dea0-4716-a712-163c7fb77bcc" xmlns:ns3="809c3567-5727-45c4-93a1-7c0606aaf725" targetNamespace="http://schemas.microsoft.com/office/2006/metadata/properties" ma:root="true" ma:fieldsID="82d31c624393a00517496475ee90a2f9" ns2:_="" ns3:_="">
    <xsd:import namespace="276e1a80-dea0-4716-a712-163c7fb77bcc"/>
    <xsd:import namespace="809c3567-5727-45c4-93a1-7c0606aaf7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6e1a80-dea0-4716-a712-163c7fb77b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708a445a-48b4-45a4-9d15-7ddbd0d063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9c3567-5727-45c4-93a1-7c0606aaf72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a80d182-f291-43c9-bdec-3d9e50a29e41}" ma:internalName="TaxCatchAll" ma:showField="CatchAllData" ma:web="809c3567-5727-45c4-93a1-7c0606aaf7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7FA0CD-C9BA-4F02-8E27-F0F6BBA0D836}">
  <ds:schemaRefs>
    <ds:schemaRef ds:uri="809c3567-5727-45c4-93a1-7c0606aaf725"/>
    <ds:schemaRef ds:uri="http://purl.org/dc/dcmitype/"/>
    <ds:schemaRef ds:uri="http://purl.org/dc/elements/1.1/"/>
    <ds:schemaRef ds:uri="http://schemas.openxmlformats.org/package/2006/metadata/core-properties"/>
    <ds:schemaRef ds:uri="276e1a80-dea0-4716-a712-163c7fb77bcc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29E45C-8E85-4456-90EA-77DF958F6A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6e1a80-dea0-4716-a712-163c7fb77bcc"/>
    <ds:schemaRef ds:uri="809c3567-5727-45c4-93a1-7c0606aaf7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16C775-93E7-4E60-BBC9-6F24EDAC51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10</Words>
  <Application>Microsoft Office PowerPoint</Application>
  <PresentationFormat>Widescreen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Open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 Tran</dc:creator>
  <cp:lastModifiedBy>Gregory Peignoux</cp:lastModifiedBy>
  <cp:revision>18</cp:revision>
  <dcterms:created xsi:type="dcterms:W3CDTF">2023-09-28T04:33:35Z</dcterms:created>
  <dcterms:modified xsi:type="dcterms:W3CDTF">2024-01-31T13:37:27Z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0x01010075EBA648DB48B84088AAE68278C72C2A</vt:lpwstr>
  </property>
  <property fmtid="{D5CDD505-2E9C-101B-9397-08002B2CF9AE}" pid="3" name="MediaServiceImageTags">
    <vt:lpwstr/>
  </property>
</Properties>
</file>