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90" d="100"/>
          <a:sy n="90" d="100"/>
        </p:scale>
        <p:origin x="364" y="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gory Peignoux" userId="ad7bee5c-a6d0-4c2a-a684-03495171903e" providerId="ADAL" clId="{8010C943-9AC2-4053-929A-8855EAFB31E7}"/>
    <pc:docChg chg="modSld">
      <pc:chgData name="Gregory Peignoux" userId="ad7bee5c-a6d0-4c2a-a684-03495171903e" providerId="ADAL" clId="{8010C943-9AC2-4053-929A-8855EAFB31E7}" dt="2023-11-17T06:13:41.749" v="0" actId="108"/>
      <pc:docMkLst>
        <pc:docMk/>
      </pc:docMkLst>
      <pc:sldChg chg="modSp mod">
        <pc:chgData name="Gregory Peignoux" userId="ad7bee5c-a6d0-4c2a-a684-03495171903e" providerId="ADAL" clId="{8010C943-9AC2-4053-929A-8855EAFB31E7}" dt="2023-11-17T06:13:41.749" v="0" actId="108"/>
        <pc:sldMkLst>
          <pc:docMk/>
          <pc:sldMk cId="1924168588" sldId="259"/>
        </pc:sldMkLst>
        <pc:spChg chg="mod">
          <ac:chgData name="Gregory Peignoux" userId="ad7bee5c-a6d0-4c2a-a684-03495171903e" providerId="ADAL" clId="{8010C943-9AC2-4053-929A-8855EAFB31E7}" dt="2023-11-17T06:13:41.749" v="0" actId="108"/>
          <ac:spMkLst>
            <pc:docMk/>
            <pc:sldMk cId="1924168588" sldId="259"/>
            <ac:spMk id="59" creationId="{03024C95-A330-5EB4-835C-F2B30AED1FDE}"/>
          </ac:spMkLst>
        </pc:spChg>
      </pc:sldChg>
    </pc:docChg>
  </pc:docChgLst>
  <pc:docChgLst>
    <pc:chgData name="Gregory Peignoux" userId="ad7bee5c-a6d0-4c2a-a684-03495171903e" providerId="ADAL" clId="{843FAD02-8B6C-4554-9D5F-A78E17DAD19F}"/>
    <pc:docChg chg="custSel modSld">
      <pc:chgData name="Gregory Peignoux" userId="ad7bee5c-a6d0-4c2a-a684-03495171903e" providerId="ADAL" clId="{843FAD02-8B6C-4554-9D5F-A78E17DAD19F}" dt="2023-10-11T23:28:59.681" v="46" actId="1038"/>
      <pc:docMkLst>
        <pc:docMk/>
      </pc:docMkLst>
      <pc:sldChg chg="addSp delSp modSp mod modAnim">
        <pc:chgData name="Gregory Peignoux" userId="ad7bee5c-a6d0-4c2a-a684-03495171903e" providerId="ADAL" clId="{843FAD02-8B6C-4554-9D5F-A78E17DAD19F}" dt="2023-10-11T23:28:59.681" v="46" actId="1038"/>
        <pc:sldMkLst>
          <pc:docMk/>
          <pc:sldMk cId="1924168588" sldId="259"/>
        </pc:sldMkLst>
        <pc:spChg chg="del">
          <ac:chgData name="Gregory Peignoux" userId="ad7bee5c-a6d0-4c2a-a684-03495171903e" providerId="ADAL" clId="{843FAD02-8B6C-4554-9D5F-A78E17DAD19F}" dt="2023-10-11T23:27:39.453" v="17" actId="478"/>
          <ac:spMkLst>
            <pc:docMk/>
            <pc:sldMk cId="1924168588" sldId="259"/>
            <ac:spMk id="19" creationId="{CAA8C225-046A-15D9-B98D-4AB295AD5614}"/>
          </ac:spMkLst>
        </pc:spChg>
        <pc:spChg chg="del">
          <ac:chgData name="Gregory Peignoux" userId="ad7bee5c-a6d0-4c2a-a684-03495171903e" providerId="ADAL" clId="{843FAD02-8B6C-4554-9D5F-A78E17DAD19F}" dt="2023-10-11T23:27:39.453" v="17" actId="478"/>
          <ac:spMkLst>
            <pc:docMk/>
            <pc:sldMk cId="1924168588" sldId="259"/>
            <ac:spMk id="22" creationId="{71C1E786-5F86-EEC5-962E-5B8A0B756695}"/>
          </ac:spMkLst>
        </pc:spChg>
        <pc:spChg chg="mod">
          <ac:chgData name="Gregory Peignoux" userId="ad7bee5c-a6d0-4c2a-a684-03495171903e" providerId="ADAL" clId="{843FAD02-8B6C-4554-9D5F-A78E17DAD19F}" dt="2023-10-11T23:26:34.801" v="1" actId="1076"/>
          <ac:spMkLst>
            <pc:docMk/>
            <pc:sldMk cId="1924168588" sldId="259"/>
            <ac:spMk id="29" creationId="{A02052B1-B4D6-AB93-9559-72CD9139BC1F}"/>
          </ac:spMkLst>
        </pc:spChg>
        <pc:spChg chg="ord">
          <ac:chgData name="Gregory Peignoux" userId="ad7bee5c-a6d0-4c2a-a684-03495171903e" providerId="ADAL" clId="{843FAD02-8B6C-4554-9D5F-A78E17DAD19F}" dt="2023-10-11T23:26:33.179" v="0" actId="166"/>
          <ac:spMkLst>
            <pc:docMk/>
            <pc:sldMk cId="1924168588" sldId="259"/>
            <ac:spMk id="59" creationId="{03024C95-A330-5EB4-835C-F2B30AED1FDE}"/>
          </ac:spMkLst>
        </pc:spChg>
        <pc:spChg chg="mod">
          <ac:chgData name="Gregory Peignoux" userId="ad7bee5c-a6d0-4c2a-a684-03495171903e" providerId="ADAL" clId="{843FAD02-8B6C-4554-9D5F-A78E17DAD19F}" dt="2023-10-11T23:26:46.688" v="2" actId="108"/>
          <ac:spMkLst>
            <pc:docMk/>
            <pc:sldMk cId="1924168588" sldId="259"/>
            <ac:spMk id="77" creationId="{34AA7433-A65B-8453-A349-1A0AF4FE7A09}"/>
          </ac:spMkLst>
        </pc:spChg>
        <pc:spChg chg="add mod">
          <ac:chgData name="Gregory Peignoux" userId="ad7bee5c-a6d0-4c2a-a684-03495171903e" providerId="ADAL" clId="{843FAD02-8B6C-4554-9D5F-A78E17DAD19F}" dt="2023-10-11T23:28:59.681" v="46" actId="1038"/>
          <ac:spMkLst>
            <pc:docMk/>
            <pc:sldMk cId="1924168588" sldId="259"/>
            <ac:spMk id="84" creationId="{50A8D6B7-D2A8-88FA-7B60-622C2BE18827}"/>
          </ac:spMkLst>
        </pc:spChg>
        <pc:picChg chg="mod">
          <ac:chgData name="Gregory Peignoux" userId="ad7bee5c-a6d0-4c2a-a684-03495171903e" providerId="ADAL" clId="{843FAD02-8B6C-4554-9D5F-A78E17DAD19F}" dt="2023-10-11T23:27:27.802" v="16" actId="1038"/>
          <ac:picMkLst>
            <pc:docMk/>
            <pc:sldMk cId="1924168588" sldId="259"/>
            <ac:picMk id="6" creationId="{3705D4E8-6AD0-1F19-798B-222DF063D520}"/>
          </ac:picMkLst>
        </pc:picChg>
        <pc:picChg chg="del">
          <ac:chgData name="Gregory Peignoux" userId="ad7bee5c-a6d0-4c2a-a684-03495171903e" providerId="ADAL" clId="{843FAD02-8B6C-4554-9D5F-A78E17DAD19F}" dt="2023-10-11T23:27:39.453" v="17" actId="478"/>
          <ac:picMkLst>
            <pc:docMk/>
            <pc:sldMk cId="1924168588" sldId="259"/>
            <ac:picMk id="21" creationId="{0BCAACF2-CF19-4646-D567-8D710060DB8E}"/>
          </ac:picMkLst>
        </pc:picChg>
        <pc:picChg chg="del">
          <ac:chgData name="Gregory Peignoux" userId="ad7bee5c-a6d0-4c2a-a684-03495171903e" providerId="ADAL" clId="{843FAD02-8B6C-4554-9D5F-A78E17DAD19F}" dt="2023-10-11T23:27:39.453" v="17" actId="478"/>
          <ac:picMkLst>
            <pc:docMk/>
            <pc:sldMk cId="1924168588" sldId="259"/>
            <ac:picMk id="24" creationId="{1B218C7B-5445-71F2-BC35-4E7E9C7AAC44}"/>
          </ac:picMkLst>
        </pc:picChg>
        <pc:picChg chg="add mod">
          <ac:chgData name="Gregory Peignoux" userId="ad7bee5c-a6d0-4c2a-a684-03495171903e" providerId="ADAL" clId="{843FAD02-8B6C-4554-9D5F-A78E17DAD19F}" dt="2023-10-11T23:26:58.157" v="4" actId="1076"/>
          <ac:picMkLst>
            <pc:docMk/>
            <pc:sldMk cId="1924168588" sldId="259"/>
            <ac:picMk id="80" creationId="{60E0E7B8-E00B-DCA8-FF22-DB5EE7735380}"/>
          </ac:picMkLst>
        </pc:picChg>
        <pc:picChg chg="add mod">
          <ac:chgData name="Gregory Peignoux" userId="ad7bee5c-a6d0-4c2a-a684-03495171903e" providerId="ADAL" clId="{843FAD02-8B6C-4554-9D5F-A78E17DAD19F}" dt="2023-10-11T23:27:10.566" v="6" actId="1076"/>
          <ac:picMkLst>
            <pc:docMk/>
            <pc:sldMk cId="1924168588" sldId="259"/>
            <ac:picMk id="82" creationId="{E66B3174-90C3-D8EE-42C5-E45E2F0B614B}"/>
          </ac:picMkLst>
        </pc:picChg>
        <pc:picChg chg="add mod">
          <ac:chgData name="Gregory Peignoux" userId="ad7bee5c-a6d0-4c2a-a684-03495171903e" providerId="ADAL" clId="{843FAD02-8B6C-4554-9D5F-A78E17DAD19F}" dt="2023-10-11T23:28:59.681" v="46" actId="1038"/>
          <ac:picMkLst>
            <pc:docMk/>
            <pc:sldMk cId="1924168588" sldId="259"/>
            <ac:picMk id="87" creationId="{08DEA982-4FE5-A749-C186-FF83CDABB823}"/>
          </ac:picMkLst>
        </pc:picChg>
        <pc:cxnChg chg="del mod">
          <ac:chgData name="Gregory Peignoux" userId="ad7bee5c-a6d0-4c2a-a684-03495171903e" providerId="ADAL" clId="{843FAD02-8B6C-4554-9D5F-A78E17DAD19F}" dt="2023-10-11T23:27:39.453" v="17" actId="478"/>
          <ac:cxnSpMkLst>
            <pc:docMk/>
            <pc:sldMk cId="1924168588" sldId="259"/>
            <ac:cxnSpMk id="25" creationId="{A5B394C1-907F-8570-67D3-A59A5BC8ED8D}"/>
          </ac:cxnSpMkLst>
        </pc:cxnChg>
        <pc:cxnChg chg="del mod">
          <ac:chgData name="Gregory Peignoux" userId="ad7bee5c-a6d0-4c2a-a684-03495171903e" providerId="ADAL" clId="{843FAD02-8B6C-4554-9D5F-A78E17DAD19F}" dt="2023-10-11T23:27:39.453" v="17" actId="478"/>
          <ac:cxnSpMkLst>
            <pc:docMk/>
            <pc:sldMk cId="1924168588" sldId="259"/>
            <ac:cxnSpMk id="30" creationId="{8BCCD330-28B0-1511-00EC-95B5B366D667}"/>
          </ac:cxnSpMkLst>
        </pc:cxnChg>
        <pc:cxnChg chg="add mod">
          <ac:chgData name="Gregory Peignoux" userId="ad7bee5c-a6d0-4c2a-a684-03495171903e" providerId="ADAL" clId="{843FAD02-8B6C-4554-9D5F-A78E17DAD19F}" dt="2023-10-11T23:28:59.681" v="46" actId="1038"/>
          <ac:cxnSpMkLst>
            <pc:docMk/>
            <pc:sldMk cId="1924168588" sldId="259"/>
            <ac:cxnSpMk id="86" creationId="{C9228099-82AB-3F37-834B-F48020F791D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4A1CC-20D4-4173-B531-8A50539FB248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B7475-A62B-4022-8B4D-9F5E675AEA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783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FDDA4-C90D-4F33-A716-1F88BF34E7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597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0D0F2-1AD5-FF26-FABC-B30ED2955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AB94B-3610-D94C-F131-E53C587AF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B2218-9FCF-C5D0-C17C-F68F8BAA9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FBA12-B0DB-7D51-915C-FD58ABF9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7ED72-868B-F8C7-253C-A343A39E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821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57F8-E0DF-3CD4-FF6B-04ABD4BD1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686A0F-ADE9-986C-B18A-3C8FDA28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F5706-7203-BC9D-F778-671F9464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E67E-16A6-1E27-1865-C9007033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46E47-75E0-CEFB-D4E3-532708E3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132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38FA1-BC62-DFF5-4187-C392098C85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B6E001-05CE-B8E5-ED0B-F4A91CB12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F7887-6CA2-23B1-C6A7-1F14C08B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CC97A-2ACD-D416-3F10-55FB57F8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F7BF-A6C5-553C-7BB3-E3A55F61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710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E5CA5-92A5-F334-E927-E9781653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A894E-E1D2-E3F0-7C58-649C20F05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03CC3-A119-1781-E0EE-A5563E18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A138A-64AC-B274-F912-44E42838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1B0F4-805A-38E5-8C16-643856BE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450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2D2E-35B3-EB43-FF0E-E7CC7ADAD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66BBA-53AF-0833-9003-79B10B3E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ABCA5-3115-0E7B-330D-6DEAF332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60D17-8E12-4592-761A-CE351F28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00DC1-7D1C-D459-E9E6-2E08BD54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85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2E72-9F2E-76CB-5D83-31A86372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09FF4-0A66-0209-F223-138727D50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7BFFF-C57C-A06A-B6DD-D6CE46FAE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4EDED-8807-76C9-01FE-411D2045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D1768-8AFE-0ECE-EE16-F2361C84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0F04A-4868-C039-2072-666ED29C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92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B81C-78BE-C094-704C-71199D77A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77639-6889-6AC6-8987-3621E3264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2BED8-6721-3517-A6FE-702D22883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03DCAE-D8EF-5451-9898-63B50C2A3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BD24EB-9EC2-3EE1-430F-5ED5D17ED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C8E7B7-3F2B-DFD3-C6B4-E81FA7CF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A08E9D-EF54-FADB-C44B-DA91728A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4B77E0-73CA-1056-DFAB-0A1404A3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8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BFA07-9C78-18E1-B0BE-23690E18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EB932-77A6-AE13-FFE6-63BEFD5C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B5FFBA-0E32-2DA7-F905-C28581BE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DF08-7187-2EE3-4A42-2EACEB7B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996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B041A-8F58-1F64-F0DD-82CBD359F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63B5A-40C1-6DE1-21D4-7404FD50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F8EE8-DA27-B862-C51F-BDB4F6D7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663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A53F-2E04-DC12-0DDD-C879EAB9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5F89-9464-0994-B0D5-E06E93548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AE5F3-FD6C-D189-079C-130A143CA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DB3D5-B1B6-386D-E4AD-AEAEE00D2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6825D-22CB-F0F8-EB64-DEDD59F3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F9A6F-72CC-5D97-8905-449F61CD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46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BFE6-5786-D780-910E-4004C0F0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1F440-AC79-2458-2688-AF3269759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A55B8-F5C4-3873-DCED-1746F6B9A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BAA0F-923D-3DD0-53EB-3BDF76BA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FBC56-442A-3176-FC7E-87E21A64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0E9B4-8C71-29B6-7A70-AD37BA73E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5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656C0E-FDD2-6A39-9F14-B0353D2A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60227-2FCD-1B9E-FF85-916FA7FAB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BA0B6-0782-B605-1124-3A46EC80F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F5B3-FB03-491D-B3A7-DBEE32D7B97F}" type="datetimeFigureOut">
              <a:rPr lang="en-AU" smtClean="0"/>
              <a:t>24/11/2023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320B8-86DA-92BD-DD5D-16775C3B9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91E42-8C7C-49B7-6F54-C73E60BE5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D8C5-4BED-41AB-B45C-62AB02D198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757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AF1090B3-413F-607A-775B-B07AD43997E3}"/>
              </a:ext>
            </a:extLst>
          </p:cNvPr>
          <p:cNvSpPr/>
          <p:nvPr/>
        </p:nvSpPr>
        <p:spPr>
          <a:xfrm>
            <a:off x="1" y="2565583"/>
            <a:ext cx="12192000" cy="42924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Microsoft Dynamics 365 F&amp;O application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F06D20-0763-34BE-2974-5BDB1FC9E3C9}"/>
              </a:ext>
            </a:extLst>
          </p:cNvPr>
          <p:cNvSpPr/>
          <p:nvPr/>
        </p:nvSpPr>
        <p:spPr>
          <a:xfrm>
            <a:off x="0" y="2565582"/>
            <a:ext cx="12192000" cy="42924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Microsoft Dynamics 365 F&amp;O application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722E93-1245-854D-E9E9-FAF6A865CB13}"/>
              </a:ext>
            </a:extLst>
          </p:cNvPr>
          <p:cNvSpPr/>
          <p:nvPr/>
        </p:nvSpPr>
        <p:spPr>
          <a:xfrm>
            <a:off x="4460343" y="4091613"/>
            <a:ext cx="3432137" cy="9568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eftsure inside Dynamics 365 F&amp;O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A64C58-0C5E-BCA5-6997-C7C5FA09A94E}"/>
              </a:ext>
            </a:extLst>
          </p:cNvPr>
          <p:cNvSpPr/>
          <p:nvPr/>
        </p:nvSpPr>
        <p:spPr>
          <a:xfrm>
            <a:off x="159298" y="4091613"/>
            <a:ext cx="3548999" cy="95688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>
                <a:solidFill>
                  <a:schemeClr val="bg1"/>
                </a:solidFill>
              </a:rPr>
              <a:t>ExFlow</a:t>
            </a:r>
            <a:endParaRPr lang="en-AU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0D721EF-91AC-676F-5884-3B7E97589CE6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6096000" y="5048496"/>
            <a:ext cx="0" cy="29444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1215FD6-02C3-36E4-9A08-B002AB58774B}"/>
              </a:ext>
            </a:extLst>
          </p:cNvPr>
          <p:cNvCxnSpPr>
            <a:cxnSpLocks/>
            <a:stCxn id="5" idx="2"/>
            <a:endCxn id="38" idx="1"/>
          </p:cNvCxnSpPr>
          <p:nvPr/>
        </p:nvCxnSpPr>
        <p:spPr>
          <a:xfrm>
            <a:off x="1933798" y="5048496"/>
            <a:ext cx="2365723" cy="7728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F38228-FBDD-BE79-DC75-214EE204B549}"/>
              </a:ext>
            </a:extLst>
          </p:cNvPr>
          <p:cNvCxnSpPr>
            <a:cxnSpLocks/>
          </p:cNvCxnSpPr>
          <p:nvPr/>
        </p:nvCxnSpPr>
        <p:spPr>
          <a:xfrm flipH="1">
            <a:off x="3708297" y="3797166"/>
            <a:ext cx="329629" cy="27470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A9A13E-4936-128A-A2C2-DE6ACED30A2A}"/>
              </a:ext>
            </a:extLst>
          </p:cNvPr>
          <p:cNvCxnSpPr>
            <a:cxnSpLocks/>
          </p:cNvCxnSpPr>
          <p:nvPr/>
        </p:nvCxnSpPr>
        <p:spPr>
          <a:xfrm>
            <a:off x="4037926" y="3797166"/>
            <a:ext cx="378456" cy="27470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A02052B1-B4D6-AB93-9559-72CD9139BC1F}"/>
              </a:ext>
            </a:extLst>
          </p:cNvPr>
          <p:cNvSpPr/>
          <p:nvPr/>
        </p:nvSpPr>
        <p:spPr>
          <a:xfrm>
            <a:off x="0" y="-414440"/>
            <a:ext cx="12192000" cy="221692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Internet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D0E3B1-556E-62DA-5595-5347D03082BC}"/>
              </a:ext>
            </a:extLst>
          </p:cNvPr>
          <p:cNvSpPr/>
          <p:nvPr/>
        </p:nvSpPr>
        <p:spPr>
          <a:xfrm>
            <a:off x="4299520" y="5342942"/>
            <a:ext cx="3592960" cy="95688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Standard application</a:t>
            </a:r>
          </a:p>
        </p:txBody>
      </p:sp>
      <p:pic>
        <p:nvPicPr>
          <p:cNvPr id="10" name="Picture 18" descr="Microsoft Logo PNG Transparent &amp; SVG Vector - Freebie Supply">
            <a:extLst>
              <a:ext uri="{FF2B5EF4-FFF2-40B4-BE49-F238E27FC236}">
                <a16:creationId xmlns:a16="http://schemas.microsoft.com/office/drawing/2014/main" id="{617CD8B6-A398-A7BB-41CE-980E6355BC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5" t="37592" r="10022" b="36019"/>
          <a:stretch/>
        </p:blipFill>
        <p:spPr bwMode="auto">
          <a:xfrm>
            <a:off x="357996" y="6546902"/>
            <a:ext cx="934642" cy="23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39ED61FC-E0A2-5A12-7503-A2484609C7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3" t="27790" r="14096" b="19171"/>
          <a:stretch/>
        </p:blipFill>
        <p:spPr>
          <a:xfrm>
            <a:off x="313393" y="4783389"/>
            <a:ext cx="670492" cy="249791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194193C-D672-C4EA-98DB-8C3786A60DB3}"/>
              </a:ext>
            </a:extLst>
          </p:cNvPr>
          <p:cNvCxnSpPr>
            <a:cxnSpLocks/>
            <a:stCxn id="37" idx="0"/>
            <a:endCxn id="31" idx="2"/>
          </p:cNvCxnSpPr>
          <p:nvPr/>
        </p:nvCxnSpPr>
        <p:spPr>
          <a:xfrm flipV="1">
            <a:off x="6096001" y="1200539"/>
            <a:ext cx="0" cy="289107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7A2C0135-BBDA-A227-C037-73E0154268B5}"/>
              </a:ext>
            </a:extLst>
          </p:cNvPr>
          <p:cNvSpPr/>
          <p:nvPr/>
        </p:nvSpPr>
        <p:spPr>
          <a:xfrm>
            <a:off x="5487641" y="243656"/>
            <a:ext cx="1216719" cy="95688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eftsure 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APIs</a:t>
            </a:r>
          </a:p>
        </p:txBody>
      </p:sp>
      <p:pic>
        <p:nvPicPr>
          <p:cNvPr id="17" name="Picture 16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9A686FA5-903D-691E-5936-113CE88875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824" y="924983"/>
            <a:ext cx="252916" cy="19806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86808C8-4799-90B6-19FC-68163C4DED32}"/>
              </a:ext>
            </a:extLst>
          </p:cNvPr>
          <p:cNvSpPr/>
          <p:nvPr/>
        </p:nvSpPr>
        <p:spPr>
          <a:xfrm>
            <a:off x="1941231" y="2840285"/>
            <a:ext cx="3548999" cy="9568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>
                <a:solidFill>
                  <a:schemeClr val="bg1"/>
                </a:solidFill>
              </a:rPr>
              <a:t>ExFlow</a:t>
            </a:r>
            <a:r>
              <a:rPr lang="en-AU" dirty="0">
                <a:solidFill>
                  <a:schemeClr val="bg1"/>
                </a:solidFill>
              </a:rPr>
              <a:t> &amp; eftsure inside D365 F&amp;O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4F6796B-E3BF-6538-5BA9-DD8A200869A2}"/>
              </a:ext>
            </a:extLst>
          </p:cNvPr>
          <p:cNvSpPr/>
          <p:nvPr/>
        </p:nvSpPr>
        <p:spPr>
          <a:xfrm>
            <a:off x="4321501" y="4091613"/>
            <a:ext cx="3548999" cy="9568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eftsure inside Dynamics 365 F&amp;O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E419DB-34EA-44A3-FEF3-1A287E1DE47D}"/>
              </a:ext>
            </a:extLst>
          </p:cNvPr>
          <p:cNvSpPr/>
          <p:nvPr/>
        </p:nvSpPr>
        <p:spPr>
          <a:xfrm>
            <a:off x="4299521" y="5342942"/>
            <a:ext cx="3592959" cy="95688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Standard application</a:t>
            </a:r>
          </a:p>
        </p:txBody>
      </p:sp>
      <p:pic>
        <p:nvPicPr>
          <p:cNvPr id="6" name="Picture 18" descr="Microsoft Logo PNG Transparent &amp; SVG Vector - Freebie Supply">
            <a:extLst>
              <a:ext uri="{FF2B5EF4-FFF2-40B4-BE49-F238E27FC236}">
                <a16:creationId xmlns:a16="http://schemas.microsoft.com/office/drawing/2014/main" id="{3705D4E8-6AD0-1F19-798B-222DF063D5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5" t="37592" r="10022" b="36019"/>
          <a:stretch/>
        </p:blipFill>
        <p:spPr bwMode="auto">
          <a:xfrm>
            <a:off x="4482161" y="5999271"/>
            <a:ext cx="934642" cy="23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0E7EFCA5-7399-3A96-6952-FAA1D1BA30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60" y="2890581"/>
            <a:ext cx="252916" cy="198067"/>
          </a:xfrm>
          <a:prstGeom prst="rect">
            <a:avLst/>
          </a:prstGeom>
        </p:spPr>
      </p:pic>
      <p:pic>
        <p:nvPicPr>
          <p:cNvPr id="52" name="Picture 51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5E3D58FE-BB9E-F187-435D-F3ADCFA6AC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670" y="4170612"/>
            <a:ext cx="252916" cy="198067"/>
          </a:xfrm>
          <a:prstGeom prst="rect">
            <a:avLst/>
          </a:prstGeom>
        </p:spPr>
      </p:pic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5FAB37F-D4D1-838C-CB00-89B35C532430}"/>
              </a:ext>
            </a:extLst>
          </p:cNvPr>
          <p:cNvCxnSpPr>
            <a:cxnSpLocks/>
          </p:cNvCxnSpPr>
          <p:nvPr/>
        </p:nvCxnSpPr>
        <p:spPr>
          <a:xfrm flipH="1">
            <a:off x="7864620" y="3797166"/>
            <a:ext cx="342032" cy="274700"/>
          </a:xfrm>
          <a:prstGeom prst="straightConnector1">
            <a:avLst/>
          </a:prstGeom>
          <a:ln w="25400">
            <a:solidFill>
              <a:schemeClr val="accent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4EB6436-CB6B-B524-CDFC-C0436CAB1BB5}"/>
              </a:ext>
            </a:extLst>
          </p:cNvPr>
          <p:cNvCxnSpPr>
            <a:cxnSpLocks/>
          </p:cNvCxnSpPr>
          <p:nvPr/>
        </p:nvCxnSpPr>
        <p:spPr>
          <a:xfrm>
            <a:off x="8206652" y="3797166"/>
            <a:ext cx="274352" cy="294447"/>
          </a:xfrm>
          <a:prstGeom prst="straightConnector1">
            <a:avLst/>
          </a:prstGeom>
          <a:ln w="25400">
            <a:solidFill>
              <a:schemeClr val="accent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AC29A1A-9863-30A2-56BB-464CE6D4F007}"/>
              </a:ext>
            </a:extLst>
          </p:cNvPr>
          <p:cNvCxnSpPr>
            <a:cxnSpLocks/>
            <a:endCxn id="38" idx="3"/>
          </p:cNvCxnSpPr>
          <p:nvPr/>
        </p:nvCxnSpPr>
        <p:spPr>
          <a:xfrm flipH="1">
            <a:off x="7892480" y="5017338"/>
            <a:ext cx="2613252" cy="80404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2B3B082B-34A3-94C9-C4F1-BEBC6D3A6BB8}"/>
              </a:ext>
            </a:extLst>
          </p:cNvPr>
          <p:cNvSpPr/>
          <p:nvPr/>
        </p:nvSpPr>
        <p:spPr>
          <a:xfrm>
            <a:off x="8481004" y="4091613"/>
            <a:ext cx="3548999" cy="95688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Xe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F1F24B04-7BF0-818F-6269-63F1CCADDF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5640" y="4722891"/>
            <a:ext cx="331942" cy="265929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34AA7433-A65B-8453-A349-1A0AF4FE7A09}"/>
              </a:ext>
            </a:extLst>
          </p:cNvPr>
          <p:cNvSpPr/>
          <p:nvPr/>
        </p:nvSpPr>
        <p:spPr>
          <a:xfrm>
            <a:off x="10505732" y="243656"/>
            <a:ext cx="1216719" cy="95688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Xe 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APIs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C56C76D-452E-6517-41E4-84C1782D9F60}"/>
              </a:ext>
            </a:extLst>
          </p:cNvPr>
          <p:cNvCxnSpPr>
            <a:cxnSpLocks/>
          </p:cNvCxnSpPr>
          <p:nvPr/>
        </p:nvCxnSpPr>
        <p:spPr>
          <a:xfrm flipV="1">
            <a:off x="11114091" y="1174341"/>
            <a:ext cx="0" cy="289752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03024C95-A330-5EB4-835C-F2B30AED1FDE}"/>
              </a:ext>
            </a:extLst>
          </p:cNvPr>
          <p:cNvSpPr/>
          <p:nvPr/>
        </p:nvSpPr>
        <p:spPr>
          <a:xfrm>
            <a:off x="6647196" y="2840283"/>
            <a:ext cx="3548999" cy="95688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Xe &amp; eftsure inside D365 F&amp;O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60E0E7B8-E00B-DCA8-FF22-DB5EE77353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32451" y="908412"/>
            <a:ext cx="331942" cy="265929"/>
          </a:xfrm>
          <a:prstGeom prst="rect">
            <a:avLst/>
          </a:prstGeom>
        </p:spPr>
      </p:pic>
      <p:pic>
        <p:nvPicPr>
          <p:cNvPr id="82" name="Picture 81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E66B3174-90C3-D8EE-42C5-E45E2F0B61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744" y="2890581"/>
            <a:ext cx="252916" cy="198067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50A8D6B7-D2A8-88FA-7B60-622C2BE18827}"/>
              </a:ext>
            </a:extLst>
          </p:cNvPr>
          <p:cNvSpPr/>
          <p:nvPr/>
        </p:nvSpPr>
        <p:spPr>
          <a:xfrm>
            <a:off x="354011" y="243656"/>
            <a:ext cx="1216719" cy="95688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>
                <a:solidFill>
                  <a:schemeClr val="bg1"/>
                </a:solidFill>
              </a:rPr>
              <a:t>SignUp</a:t>
            </a:r>
            <a:r>
              <a:rPr lang="en-AU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AU" dirty="0">
                <a:solidFill>
                  <a:schemeClr val="bg1"/>
                </a:solidFill>
              </a:rPr>
              <a:t>APIs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9228099-82AB-3F37-834B-F48020F791DD}"/>
              </a:ext>
            </a:extLst>
          </p:cNvPr>
          <p:cNvCxnSpPr>
            <a:cxnSpLocks/>
            <a:endCxn id="84" idx="2"/>
          </p:cNvCxnSpPr>
          <p:nvPr/>
        </p:nvCxnSpPr>
        <p:spPr>
          <a:xfrm flipV="1">
            <a:off x="951529" y="1200539"/>
            <a:ext cx="10842" cy="289107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86" descr="Logo&#10;&#10;Description automatically generated">
            <a:extLst>
              <a:ext uri="{FF2B5EF4-FFF2-40B4-BE49-F238E27FC236}">
                <a16:creationId xmlns:a16="http://schemas.microsoft.com/office/drawing/2014/main" id="{08DEA982-4FE5-A749-C186-FF83CDABB8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3" t="27790" r="14096" b="19171"/>
          <a:stretch/>
        </p:blipFill>
        <p:spPr>
          <a:xfrm>
            <a:off x="422597" y="950747"/>
            <a:ext cx="670492" cy="24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6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37" grpId="0" animBg="1"/>
      <p:bldP spid="54" grpId="0" animBg="1"/>
      <p:bldP spid="5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BA648DB48B84088AAE68278C72C2A" ma:contentTypeVersion="14" ma:contentTypeDescription="Create a new document." ma:contentTypeScope="" ma:versionID="f762fbde7d8c9ab77d91935d51dbc1d1">
  <xsd:schema xmlns:xsd="http://www.w3.org/2001/XMLSchema" xmlns:xs="http://www.w3.org/2001/XMLSchema" xmlns:p="http://schemas.microsoft.com/office/2006/metadata/properties" xmlns:ns2="276e1a80-dea0-4716-a712-163c7fb77bcc" xmlns:ns3="809c3567-5727-45c4-93a1-7c0606aaf725" targetNamespace="http://schemas.microsoft.com/office/2006/metadata/properties" ma:root="true" ma:fieldsID="588a66a42d8f538d9385eb2a8428dc8e" ns2:_="" ns3:_="">
    <xsd:import namespace="276e1a80-dea0-4716-a712-163c7fb77bcc"/>
    <xsd:import namespace="809c3567-5727-45c4-93a1-7c0606aaf7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6e1a80-dea0-4716-a712-163c7fb77b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08a445a-48b4-45a4-9d15-7ddbd0d063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9c3567-5727-45c4-93a1-7c0606aaf72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a80d182-f291-43c9-bdec-3d9e50a29e41}" ma:internalName="TaxCatchAll" ma:showField="CatchAllData" ma:web="809c3567-5727-45c4-93a1-7c0606aaf7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6e1a80-dea0-4716-a712-163c7fb77bcc">
      <Terms xmlns="http://schemas.microsoft.com/office/infopath/2007/PartnerControls"/>
    </lcf76f155ced4ddcb4097134ff3c332f>
    <TaxCatchAll xmlns="809c3567-5727-45c4-93a1-7c0606aaf725" xsi:nil="true"/>
  </documentManagement>
</p:properties>
</file>

<file path=customXml/itemProps1.xml><?xml version="1.0" encoding="utf-8"?>
<ds:datastoreItem xmlns:ds="http://schemas.openxmlformats.org/officeDocument/2006/customXml" ds:itemID="{5E816284-43A5-4CF2-BAFE-AF04E71BEA33}"/>
</file>

<file path=customXml/itemProps2.xml><?xml version="1.0" encoding="utf-8"?>
<ds:datastoreItem xmlns:ds="http://schemas.openxmlformats.org/officeDocument/2006/customXml" ds:itemID="{8341E4E3-9D9A-40EE-B5F9-A2999CBD70C6}"/>
</file>

<file path=customXml/itemProps3.xml><?xml version="1.0" encoding="utf-8"?>
<ds:datastoreItem xmlns:ds="http://schemas.openxmlformats.org/officeDocument/2006/customXml" ds:itemID="{740AB08D-B622-4D61-9DCA-D413EA97CE95}"/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58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Peignoux</dc:creator>
  <cp:lastModifiedBy>Gregory Peignoux</cp:lastModifiedBy>
  <cp:revision>5</cp:revision>
  <dcterms:created xsi:type="dcterms:W3CDTF">2023-10-11T23:15:59Z</dcterms:created>
  <dcterms:modified xsi:type="dcterms:W3CDTF">2023-11-24T06:05:51Z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0x01010075EBA648DB48B84088AAE68278C72C2A</vt:lpwstr>
  </property>
</Properties>
</file>